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346700" cy="7561263"/>
  <p:notesSz cx="6797675" cy="9926638"/>
  <p:defaultTextStyle>
    <a:defPPr>
      <a:defRPr lang="de-DE"/>
    </a:defPPr>
    <a:lvl1pPr marL="0" algn="l" defTabSz="7039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1998" algn="l" defTabSz="7039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03997" algn="l" defTabSz="7039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55995" algn="l" defTabSz="7039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07993" algn="l" defTabSz="7039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59991" algn="l" defTabSz="7039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11990" algn="l" defTabSz="7039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63988" algn="l" defTabSz="7039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15986" algn="l" defTabSz="7039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16">
          <p15:clr>
            <a:srgbClr val="A4A3A4"/>
          </p15:clr>
        </p15:guide>
        <p15:guide id="2" pos="16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C96"/>
    <a:srgbClr val="F8F8F8"/>
    <a:srgbClr val="0069B4"/>
    <a:srgbClr val="000000"/>
    <a:srgbClr val="253869"/>
    <a:srgbClr val="4F81BD"/>
    <a:srgbClr val="3366CC"/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9397" autoAdjust="0"/>
  </p:normalViewPr>
  <p:slideViewPr>
    <p:cSldViewPr>
      <p:cViewPr varScale="1">
        <p:scale>
          <a:sx n="101" d="100"/>
          <a:sy n="101" d="100"/>
        </p:scale>
        <p:origin x="2508" y="108"/>
      </p:cViewPr>
      <p:guideLst>
        <p:guide orient="horz" pos="2416"/>
        <p:guide pos="16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26" d="100"/>
          <a:sy n="126" d="100"/>
        </p:scale>
        <p:origin x="-373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9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7" y="0"/>
            <a:ext cx="2946400" cy="496889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300"/>
            </a:lvl1pPr>
          </a:lstStyle>
          <a:p>
            <a:fld id="{0524D5E1-CF98-434D-86F7-58E672674365}" type="datetimeFigureOut">
              <a:rPr lang="de-DE" smtClean="0"/>
              <a:t>21.02.2022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6125"/>
            <a:ext cx="262890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1" y="4714875"/>
            <a:ext cx="5438775" cy="4467225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7" y="9428164"/>
            <a:ext cx="2946400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300"/>
            </a:lvl1pPr>
          </a:lstStyle>
          <a:p>
            <a:fld id="{BF70E256-38AE-4BCC-A2BB-7E5951E1E81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531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039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1998" algn="l" defTabSz="7039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03997" algn="l" defTabSz="7039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55995" algn="l" defTabSz="7039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07993" algn="l" defTabSz="7039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59991" algn="l" defTabSz="7039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11990" algn="l" defTabSz="7039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63988" algn="l" defTabSz="7039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15986" algn="l" defTabSz="70399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084388" y="746125"/>
            <a:ext cx="2628900" cy="37195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E256-38AE-4BCC-A2BB-7E5951E1E816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9331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01003" y="2348894"/>
            <a:ext cx="4544695" cy="162077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02005" y="4284716"/>
            <a:ext cx="374269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1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03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55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07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59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11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63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1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455E-5D51-49D3-BF32-7006AB8EB1F4}" type="datetimeFigureOut">
              <a:rPr lang="de-DE" smtClean="0"/>
              <a:t>21.02.2022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0549-9CF5-4B18-A353-F1F7DF1551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320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455E-5D51-49D3-BF32-7006AB8EB1F4}" type="datetimeFigureOut">
              <a:rPr lang="de-DE" smtClean="0"/>
              <a:t>21.02.2022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0549-9CF5-4B18-A353-F1F7DF1551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236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876357" y="302802"/>
            <a:ext cx="1203008" cy="645157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67335" y="302802"/>
            <a:ext cx="3519911" cy="645157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455E-5D51-49D3-BF32-7006AB8EB1F4}" type="datetimeFigureOut">
              <a:rPr lang="de-DE" smtClean="0"/>
              <a:t>21.02.2022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0549-9CF5-4B18-A353-F1F7DF1551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465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455E-5D51-49D3-BF32-7006AB8EB1F4}" type="datetimeFigureOut">
              <a:rPr lang="de-DE" smtClean="0"/>
              <a:t>21.02.2022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0549-9CF5-4B18-A353-F1F7DF1551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248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353" y="4858812"/>
            <a:ext cx="4544695" cy="1501751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353" y="3204787"/>
            <a:ext cx="4544695" cy="1654026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519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039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5599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0799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5999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119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6398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1598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455E-5D51-49D3-BF32-7006AB8EB1F4}" type="datetimeFigureOut">
              <a:rPr lang="de-DE" smtClean="0"/>
              <a:t>21.02.2022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0549-9CF5-4B18-A353-F1F7DF1551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519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67335" y="1764295"/>
            <a:ext cx="2361459" cy="499008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717906" y="1764295"/>
            <a:ext cx="2361459" cy="499008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455E-5D51-49D3-BF32-7006AB8EB1F4}" type="datetimeFigureOut">
              <a:rPr lang="de-DE" smtClean="0"/>
              <a:t>21.02.2022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0549-9CF5-4B18-A353-F1F7DF1551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108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67335" y="1692533"/>
            <a:ext cx="2362388" cy="70536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51998" indent="0">
              <a:buNone/>
              <a:defRPr sz="1500" b="1"/>
            </a:lvl2pPr>
            <a:lvl3pPr marL="703997" indent="0">
              <a:buNone/>
              <a:defRPr sz="1400" b="1"/>
            </a:lvl3pPr>
            <a:lvl4pPr marL="1055995" indent="0">
              <a:buNone/>
              <a:defRPr sz="1200" b="1"/>
            </a:lvl4pPr>
            <a:lvl5pPr marL="1407993" indent="0">
              <a:buNone/>
              <a:defRPr sz="1200" b="1"/>
            </a:lvl5pPr>
            <a:lvl6pPr marL="1759991" indent="0">
              <a:buNone/>
              <a:defRPr sz="1200" b="1"/>
            </a:lvl6pPr>
            <a:lvl7pPr marL="2111990" indent="0">
              <a:buNone/>
              <a:defRPr sz="1200" b="1"/>
            </a:lvl7pPr>
            <a:lvl8pPr marL="2463988" indent="0">
              <a:buNone/>
              <a:defRPr sz="1200" b="1"/>
            </a:lvl8pPr>
            <a:lvl9pPr marL="2815986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7335" y="2397901"/>
            <a:ext cx="2362388" cy="435647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716050" y="1692533"/>
            <a:ext cx="2363315" cy="70536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51998" indent="0">
              <a:buNone/>
              <a:defRPr sz="1500" b="1"/>
            </a:lvl2pPr>
            <a:lvl3pPr marL="703997" indent="0">
              <a:buNone/>
              <a:defRPr sz="1400" b="1"/>
            </a:lvl3pPr>
            <a:lvl4pPr marL="1055995" indent="0">
              <a:buNone/>
              <a:defRPr sz="1200" b="1"/>
            </a:lvl4pPr>
            <a:lvl5pPr marL="1407993" indent="0">
              <a:buNone/>
              <a:defRPr sz="1200" b="1"/>
            </a:lvl5pPr>
            <a:lvl6pPr marL="1759991" indent="0">
              <a:buNone/>
              <a:defRPr sz="1200" b="1"/>
            </a:lvl6pPr>
            <a:lvl7pPr marL="2111990" indent="0">
              <a:buNone/>
              <a:defRPr sz="1200" b="1"/>
            </a:lvl7pPr>
            <a:lvl8pPr marL="2463988" indent="0">
              <a:buNone/>
              <a:defRPr sz="1200" b="1"/>
            </a:lvl8pPr>
            <a:lvl9pPr marL="2815986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716050" y="2397901"/>
            <a:ext cx="2363315" cy="435647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455E-5D51-49D3-BF32-7006AB8EB1F4}" type="datetimeFigureOut">
              <a:rPr lang="de-DE" smtClean="0"/>
              <a:t>21.02.2022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0549-9CF5-4B18-A353-F1F7DF1551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15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455E-5D51-49D3-BF32-7006AB8EB1F4}" type="datetimeFigureOut">
              <a:rPr lang="de-DE" smtClean="0"/>
              <a:t>21.02.2022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0549-9CF5-4B18-A353-F1F7DF1551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487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455E-5D51-49D3-BF32-7006AB8EB1F4}" type="datetimeFigureOut">
              <a:rPr lang="de-DE" smtClean="0"/>
              <a:t>21.02.2022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0549-9CF5-4B18-A353-F1F7DF1551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290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7335" y="301050"/>
            <a:ext cx="1759028" cy="128121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90411" y="301051"/>
            <a:ext cx="2988954" cy="645332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67335" y="1582265"/>
            <a:ext cx="1759028" cy="5172115"/>
          </a:xfrm>
        </p:spPr>
        <p:txBody>
          <a:bodyPr/>
          <a:lstStyle>
            <a:lvl1pPr marL="0" indent="0">
              <a:buNone/>
              <a:defRPr sz="1100"/>
            </a:lvl1pPr>
            <a:lvl2pPr marL="351998" indent="0">
              <a:buNone/>
              <a:defRPr sz="900"/>
            </a:lvl2pPr>
            <a:lvl3pPr marL="703997" indent="0">
              <a:buNone/>
              <a:defRPr sz="800"/>
            </a:lvl3pPr>
            <a:lvl4pPr marL="1055995" indent="0">
              <a:buNone/>
              <a:defRPr sz="700"/>
            </a:lvl4pPr>
            <a:lvl5pPr marL="1407993" indent="0">
              <a:buNone/>
              <a:defRPr sz="700"/>
            </a:lvl5pPr>
            <a:lvl6pPr marL="1759991" indent="0">
              <a:buNone/>
              <a:defRPr sz="700"/>
            </a:lvl6pPr>
            <a:lvl7pPr marL="2111990" indent="0">
              <a:buNone/>
              <a:defRPr sz="700"/>
            </a:lvl7pPr>
            <a:lvl8pPr marL="2463988" indent="0">
              <a:buNone/>
              <a:defRPr sz="700"/>
            </a:lvl8pPr>
            <a:lvl9pPr marL="2815986" indent="0">
              <a:buNone/>
              <a:defRPr sz="7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455E-5D51-49D3-BF32-7006AB8EB1F4}" type="datetimeFigureOut">
              <a:rPr lang="de-DE" smtClean="0"/>
              <a:t>21.02.2022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0549-9CF5-4B18-A353-F1F7DF1551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596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7991" y="5292884"/>
            <a:ext cx="3208020" cy="62485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047991" y="675612"/>
            <a:ext cx="3208020" cy="4536758"/>
          </a:xfrm>
        </p:spPr>
        <p:txBody>
          <a:bodyPr/>
          <a:lstStyle>
            <a:lvl1pPr marL="0" indent="0">
              <a:buNone/>
              <a:defRPr sz="2500"/>
            </a:lvl1pPr>
            <a:lvl2pPr marL="351998" indent="0">
              <a:buNone/>
              <a:defRPr sz="2200"/>
            </a:lvl2pPr>
            <a:lvl3pPr marL="703997" indent="0">
              <a:buNone/>
              <a:defRPr sz="1800"/>
            </a:lvl3pPr>
            <a:lvl4pPr marL="1055995" indent="0">
              <a:buNone/>
              <a:defRPr sz="1500"/>
            </a:lvl4pPr>
            <a:lvl5pPr marL="1407993" indent="0">
              <a:buNone/>
              <a:defRPr sz="1500"/>
            </a:lvl5pPr>
            <a:lvl6pPr marL="1759991" indent="0">
              <a:buNone/>
              <a:defRPr sz="1500"/>
            </a:lvl6pPr>
            <a:lvl7pPr marL="2111990" indent="0">
              <a:buNone/>
              <a:defRPr sz="1500"/>
            </a:lvl7pPr>
            <a:lvl8pPr marL="2463988" indent="0">
              <a:buNone/>
              <a:defRPr sz="1500"/>
            </a:lvl8pPr>
            <a:lvl9pPr marL="2815986" indent="0">
              <a:buNone/>
              <a:defRPr sz="15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47991" y="5917740"/>
            <a:ext cx="3208020" cy="887397"/>
          </a:xfrm>
        </p:spPr>
        <p:txBody>
          <a:bodyPr/>
          <a:lstStyle>
            <a:lvl1pPr marL="0" indent="0">
              <a:buNone/>
              <a:defRPr sz="1100"/>
            </a:lvl1pPr>
            <a:lvl2pPr marL="351998" indent="0">
              <a:buNone/>
              <a:defRPr sz="900"/>
            </a:lvl2pPr>
            <a:lvl3pPr marL="703997" indent="0">
              <a:buNone/>
              <a:defRPr sz="800"/>
            </a:lvl3pPr>
            <a:lvl4pPr marL="1055995" indent="0">
              <a:buNone/>
              <a:defRPr sz="700"/>
            </a:lvl4pPr>
            <a:lvl5pPr marL="1407993" indent="0">
              <a:buNone/>
              <a:defRPr sz="700"/>
            </a:lvl5pPr>
            <a:lvl6pPr marL="1759991" indent="0">
              <a:buNone/>
              <a:defRPr sz="700"/>
            </a:lvl6pPr>
            <a:lvl7pPr marL="2111990" indent="0">
              <a:buNone/>
              <a:defRPr sz="700"/>
            </a:lvl7pPr>
            <a:lvl8pPr marL="2463988" indent="0">
              <a:buNone/>
              <a:defRPr sz="700"/>
            </a:lvl8pPr>
            <a:lvl9pPr marL="2815986" indent="0">
              <a:buNone/>
              <a:defRPr sz="7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455E-5D51-49D3-BF32-7006AB8EB1F4}" type="datetimeFigureOut">
              <a:rPr lang="de-DE" smtClean="0"/>
              <a:t>21.02.2022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0549-9CF5-4B18-A353-F1F7DF1551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76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67335" y="302801"/>
            <a:ext cx="4812030" cy="1260211"/>
          </a:xfrm>
          <a:prstGeom prst="rect">
            <a:avLst/>
          </a:prstGeom>
        </p:spPr>
        <p:txBody>
          <a:bodyPr vert="horz" lIns="70400" tIns="35200" rIns="70400" bIns="3520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67335" y="1764295"/>
            <a:ext cx="4812030" cy="4990084"/>
          </a:xfrm>
          <a:prstGeom prst="rect">
            <a:avLst/>
          </a:prstGeom>
        </p:spPr>
        <p:txBody>
          <a:bodyPr vert="horz" lIns="70400" tIns="35200" rIns="70400" bIns="3520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67335" y="7008172"/>
            <a:ext cx="1247563" cy="402567"/>
          </a:xfrm>
          <a:prstGeom prst="rect">
            <a:avLst/>
          </a:prstGeom>
        </p:spPr>
        <p:txBody>
          <a:bodyPr vert="horz" lIns="70400" tIns="35200" rIns="70400" bIns="3520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455E-5D51-49D3-BF32-7006AB8EB1F4}" type="datetimeFigureOut">
              <a:rPr lang="de-DE" smtClean="0"/>
              <a:t>21.02.2022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26789" y="7008172"/>
            <a:ext cx="1693122" cy="402567"/>
          </a:xfrm>
          <a:prstGeom prst="rect">
            <a:avLst/>
          </a:prstGeom>
        </p:spPr>
        <p:txBody>
          <a:bodyPr vert="horz" lIns="70400" tIns="35200" rIns="70400" bIns="3520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31802" y="7008172"/>
            <a:ext cx="1247563" cy="402567"/>
          </a:xfrm>
          <a:prstGeom prst="rect">
            <a:avLst/>
          </a:prstGeom>
        </p:spPr>
        <p:txBody>
          <a:bodyPr vert="horz" lIns="70400" tIns="35200" rIns="70400" bIns="3520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70549-9CF5-4B18-A353-F1F7DF1551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1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03997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3999" indent="-263999" algn="l" defTabSz="703997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1997" indent="-219999" algn="l" defTabSz="703997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79996" indent="-175999" algn="l" defTabSz="70399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31994" indent="-175999" algn="l" defTabSz="703997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83992" indent="-175999" algn="l" defTabSz="703997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5991" indent="-175999" algn="l" defTabSz="70399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7989" indent="-175999" algn="l" defTabSz="70399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39987" indent="-175999" algn="l" defTabSz="70399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91985" indent="-175999" algn="l" defTabSz="70399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039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1998" algn="l" defTabSz="7039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03997" algn="l" defTabSz="7039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55995" algn="l" defTabSz="7039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07993" algn="l" defTabSz="7039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59991" algn="l" defTabSz="7039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11990" algn="l" defTabSz="7039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63988" algn="l" defTabSz="7039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15986" algn="l" defTabSz="70399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127729" y="6642493"/>
            <a:ext cx="5078048" cy="3182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28" y="5735400"/>
            <a:ext cx="5084572" cy="92555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28" y="180631"/>
            <a:ext cx="5084572" cy="1312871"/>
          </a:xfrm>
          <a:prstGeom prst="rect">
            <a:avLst/>
          </a:prstGeom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0" y="4336572"/>
            <a:ext cx="5346700" cy="701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400" tIns="35200" rIns="70400" bIns="352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ts val="2772"/>
              </a:lnSpc>
            </a:pPr>
            <a:r>
              <a:rPr lang="de-DE" altLang="de-DE" sz="2500" b="1" dirty="0">
                <a:solidFill>
                  <a:srgbClr val="000058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Samstag</a:t>
            </a:r>
            <a:r>
              <a:rPr lang="de-DE" altLang="de-DE" sz="2500" b="1">
                <a:solidFill>
                  <a:srgbClr val="000058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altLang="de-DE" sz="2500" b="1" smtClean="0">
                <a:solidFill>
                  <a:srgbClr val="000058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18. </a:t>
            </a:r>
            <a:r>
              <a:rPr lang="de-DE" altLang="de-DE" sz="2500" b="1" dirty="0">
                <a:solidFill>
                  <a:srgbClr val="000058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Juni </a:t>
            </a:r>
            <a:r>
              <a:rPr lang="de-DE" altLang="de-DE" sz="2500" b="1" dirty="0" smtClean="0">
                <a:solidFill>
                  <a:srgbClr val="000058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2022,</a:t>
            </a:r>
            <a:endParaRPr lang="de-DE" altLang="de-DE" sz="2500" b="1" dirty="0">
              <a:solidFill>
                <a:srgbClr val="000058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fontAlgn="base">
              <a:lnSpc>
                <a:spcPts val="2772"/>
              </a:lnSpc>
            </a:pPr>
            <a:r>
              <a:rPr lang="de-DE" altLang="de-DE" sz="2500" b="1" dirty="0">
                <a:solidFill>
                  <a:srgbClr val="000058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10:00 - 15:00 Uhr</a:t>
            </a:r>
            <a:endParaRPr lang="de-DE" altLang="de-DE" sz="25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:\Stamm\0_R\01_ÖA\_gesperrt\Corp.Design\images.jpg.lnk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696" y="430043"/>
            <a:ext cx="1201081" cy="131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hteck 10"/>
          <p:cNvSpPr/>
          <p:nvPr/>
        </p:nvSpPr>
        <p:spPr>
          <a:xfrm>
            <a:off x="0" y="3521174"/>
            <a:ext cx="5346700" cy="640474"/>
          </a:xfrm>
          <a:prstGeom prst="rect">
            <a:avLst/>
          </a:prstGeom>
          <a:noFill/>
        </p:spPr>
        <p:txBody>
          <a:bodyPr wrap="square" lIns="70400" tIns="35200" rIns="70400" bIns="3520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37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Tag der offenen Tür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484" y="4532161"/>
            <a:ext cx="7062" cy="6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484" y="4697670"/>
            <a:ext cx="7062" cy="6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484" y="4159763"/>
            <a:ext cx="7062" cy="6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0" y="2574729"/>
            <a:ext cx="5346700" cy="840529"/>
          </a:xfrm>
          <a:prstGeom prst="rect">
            <a:avLst/>
          </a:prstGeom>
          <a:noFill/>
        </p:spPr>
        <p:txBody>
          <a:bodyPr wrap="square" lIns="70400" tIns="35200" rIns="70400" bIns="35200" rtlCol="0">
            <a:spAutoFit/>
          </a:bodyPr>
          <a:lstStyle/>
          <a:p>
            <a:pPr algn="ctr"/>
            <a:r>
              <a:rPr lang="de-DE" sz="25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Wir </a:t>
            </a:r>
            <a:r>
              <a:rPr lang="de-DE" sz="2500" b="1" dirty="0">
                <a:solidFill>
                  <a:srgbClr val="000066"/>
                </a:solidFill>
                <a:latin typeface="Calibri" panose="020F0502020204030204" pitchFamily="34" charset="0"/>
              </a:rPr>
              <a:t>laden </a:t>
            </a:r>
            <a:r>
              <a:rPr lang="de-DE" sz="25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im Jahr des 25jährigen Bestehens der FH ein zum</a:t>
            </a:r>
            <a:endParaRPr lang="de-DE" sz="2500" b="1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27728" y="6999038"/>
            <a:ext cx="5091245" cy="353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400" tIns="35200" rIns="70400" bIns="35200"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>
            <a:spLocks noChangeAspect="1"/>
          </p:cNvSpPr>
          <p:nvPr/>
        </p:nvSpPr>
        <p:spPr>
          <a:xfrm>
            <a:off x="136864" y="180631"/>
            <a:ext cx="5072973" cy="7200000"/>
          </a:xfrm>
          <a:prstGeom prst="rect">
            <a:avLst/>
          </a:prstGeom>
          <a:noFill/>
          <a:ln>
            <a:solidFill>
              <a:srgbClr val="006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11" y="6641116"/>
            <a:ext cx="340994" cy="340994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67" y="6733262"/>
            <a:ext cx="162763" cy="162763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771789" y="6701977"/>
            <a:ext cx="9813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dirty="0"/>
              <a:t>@</a:t>
            </a:r>
            <a:r>
              <a:rPr lang="de-DE" sz="1000" b="1" dirty="0" err="1" smtClean="0"/>
              <a:t>FHPolizeiLSA</a:t>
            </a:r>
            <a:endParaRPr lang="de-DE" sz="1000" b="1" dirty="0"/>
          </a:p>
        </p:txBody>
      </p:sp>
      <p:sp>
        <p:nvSpPr>
          <p:cNvPr id="20" name="Textfeld 19"/>
          <p:cNvSpPr txBox="1"/>
          <p:nvPr/>
        </p:nvSpPr>
        <p:spPr>
          <a:xfrm>
            <a:off x="2603747" y="6702762"/>
            <a:ext cx="20858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dirty="0" smtClean="0"/>
              <a:t>facebook.com/</a:t>
            </a:r>
            <a:r>
              <a:rPr lang="de-DE" sz="1000" b="1" dirty="0" err="1" smtClean="0"/>
              <a:t>nachwuchsfahndung</a:t>
            </a:r>
            <a:endParaRPr lang="de-DE" sz="10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127728" y="6962880"/>
            <a:ext cx="5084572" cy="417751"/>
          </a:xfrm>
          <a:prstGeom prst="rect">
            <a:avLst/>
          </a:prstGeom>
          <a:solidFill>
            <a:srgbClr val="0069B4"/>
          </a:solidFill>
          <a:ln>
            <a:noFill/>
          </a:ln>
        </p:spPr>
        <p:txBody>
          <a:bodyPr wrap="square" lIns="70400" tIns="35200" rIns="70400" bIns="35200" rtlCol="0">
            <a:sp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Fachhochschule Polizei Sachsen-Anhalt, Schmidtmannstraße 86, 06449 Aschersleben </a:t>
            </a:r>
            <a:br>
              <a:rPr lang="de-D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www.polizei.sachsen-anhalt.de</a:t>
            </a:r>
          </a:p>
          <a:p>
            <a:pPr algn="ctr"/>
            <a:r>
              <a:rPr lang="de-D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03473/960-0, Fax: 03473 960-410, E-Mail: poststelle.fhs@polizei.sachsen-anhalt.de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" y="1735426"/>
            <a:ext cx="5346700" cy="677108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pPr algn="ctr"/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Save </a:t>
            </a:r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endParaRPr lang="de-DE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(vorbehaltlich der pandemischen Lage)</a:t>
            </a: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86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Benutzerdefiniert</PresentationFormat>
  <Paragraphs>11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TPA LSA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Felberdam, Manuela</dc:creator>
  <cp:lastModifiedBy>Hampel, Solveig</cp:lastModifiedBy>
  <cp:revision>70</cp:revision>
  <cp:lastPrinted>2022-02-21T08:30:54Z</cp:lastPrinted>
  <dcterms:created xsi:type="dcterms:W3CDTF">2014-05-07T10:49:32Z</dcterms:created>
  <dcterms:modified xsi:type="dcterms:W3CDTF">2022-02-21T09:14:05Z</dcterms:modified>
</cp:coreProperties>
</file>